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53"/>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382" r:id="rId38"/>
    <p:sldId id="385" r:id="rId39"/>
    <p:sldId id="387" r:id="rId40"/>
    <p:sldId id="386" r:id="rId41"/>
    <p:sldId id="388" r:id="rId42"/>
    <p:sldId id="389" r:id="rId43"/>
    <p:sldId id="256" r:id="rId44"/>
    <p:sldId id="260" r:id="rId45"/>
    <p:sldId id="330" r:id="rId46"/>
    <p:sldId id="261" r:id="rId47"/>
    <p:sldId id="282" r:id="rId48"/>
    <p:sldId id="390" r:id="rId49"/>
    <p:sldId id="392" r:id="rId50"/>
    <p:sldId id="391" r:id="rId51"/>
    <p:sldId id="1442" r:id="rId5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382"/>
            <p14:sldId id="385"/>
            <p14:sldId id="387"/>
            <p14:sldId id="386"/>
            <p14:sldId id="388"/>
            <p14:sldId id="389"/>
            <p14:sldId id="256"/>
            <p14:sldId id="260"/>
            <p14:sldId id="330"/>
            <p14:sldId id="261"/>
            <p14:sldId id="282"/>
            <p14:sldId id="390"/>
            <p14:sldId id="392"/>
            <p14:sldId id="391"/>
            <p14:sldId id="1442"/>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76" autoAdjust="0"/>
    <p:restoredTop sz="96464" autoAdjust="0"/>
  </p:normalViewPr>
  <p:slideViewPr>
    <p:cSldViewPr snapToGrid="0">
      <p:cViewPr varScale="1">
        <p:scale>
          <a:sx n="133" d="100"/>
          <a:sy n="133" d="100"/>
        </p:scale>
        <p:origin x="14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2018-08-02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33</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36</a:t>
            </a:fld>
            <a:endParaRPr lang="sv-SE"/>
          </a:p>
        </p:txBody>
      </p:sp>
    </p:spTree>
    <p:extLst>
      <p:ext uri="{BB962C8B-B14F-4D97-AF65-F5344CB8AC3E}">
        <p14:creationId xmlns:p14="http://schemas.microsoft.com/office/powerpoint/2010/main" val="3797654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8/2/2018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8/2/2018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2018-08-02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2018-08-02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2018-08-02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2018-08-02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2018-08-02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2018-08-02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2018-08-02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2018-08-02</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2018-08-02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2018-08-02</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2018-08-02</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35.png"/><Relationship Id="rId2" Type="http://schemas.openxmlformats.org/officeDocument/2006/relationships/image" Target="../media/image149.png"/><Relationship Id="rId1" Type="http://schemas.openxmlformats.org/officeDocument/2006/relationships/slideLayout" Target="../slideLayouts/slideLayout18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87.png"/><Relationship Id="rId1" Type="http://schemas.openxmlformats.org/officeDocument/2006/relationships/slideLayout" Target="../slideLayouts/slideLayout8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61996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Tree>
    <p:extLst>
      <p:ext uri="{BB962C8B-B14F-4D97-AF65-F5344CB8AC3E}">
        <p14:creationId xmlns:p14="http://schemas.microsoft.com/office/powerpoint/2010/main" val="1778499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4" name="TextBox 3">
            <a:extLst>
              <a:ext uri="{FF2B5EF4-FFF2-40B4-BE49-F238E27FC236}">
                <a16:creationId xmlns:a16="http://schemas.microsoft.com/office/drawing/2014/main" id="{57014A0B-2ECB-437A-9681-D9152290D1D2}"/>
              </a:ext>
            </a:extLst>
          </p:cNvPr>
          <p:cNvSpPr txBox="1"/>
          <p:nvPr/>
        </p:nvSpPr>
        <p:spPr>
          <a:xfrm>
            <a:off x="7236000" y="223200"/>
            <a:ext cx="4727833" cy="646331"/>
          </a:xfrm>
          <a:prstGeom prst="rect">
            <a:avLst/>
          </a:prstGeom>
          <a:noFill/>
        </p:spPr>
        <p:txBody>
          <a:bodyPr wrap="none" rtlCol="0">
            <a:spAutoFit/>
          </a:bodyPr>
          <a:lstStyle/>
          <a:p>
            <a:r>
              <a:rPr lang="en-US" sz="3600" dirty="0">
                <a:solidFill>
                  <a:schemeClr val="tx1">
                    <a:lumMod val="50000"/>
                  </a:schemeClr>
                </a:solidFill>
              </a:rPr>
              <a:t>http://</a:t>
            </a:r>
            <a:r>
              <a:rPr lang="en-US" sz="3600" dirty="0"/>
              <a:t>bit.ly/msbtutorial</a:t>
            </a:r>
          </a:p>
        </p:txBody>
      </p:sp>
    </p:spTree>
    <p:extLst>
      <p:ext uri="{BB962C8B-B14F-4D97-AF65-F5344CB8AC3E}">
        <p14:creationId xmlns:p14="http://schemas.microsoft.com/office/powerpoint/2010/main" val="396427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2531953" y="3182567"/>
            <a:ext cx="6672750"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4277936" y="2683728"/>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6442519" y="2734925"/>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7937" y="2769338"/>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8624" y="2773254"/>
            <a:ext cx="780290" cy="780290"/>
          </a:xfrm>
          <a:prstGeom prst="rect">
            <a:avLst/>
          </a:prstGeom>
        </p:spPr>
      </p:pic>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4"/>
          <a:stretch>
            <a:fillRect/>
          </a:stretch>
        </p:blipFill>
        <p:spPr>
          <a:xfrm>
            <a:off x="1703748" y="2862270"/>
            <a:ext cx="828205" cy="594426"/>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1541028" y="363815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5904650" y="3638157"/>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5"/>
          <a:stretch>
            <a:fillRect/>
          </a:stretch>
        </p:blipFill>
        <p:spPr>
          <a:xfrm>
            <a:off x="9358666" y="2879262"/>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8982751" y="3638157"/>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2202742" y="5175188"/>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2206085" y="407090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3797567" y="4304671"/>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1547758" y="4026490"/>
            <a:ext cx="3929215" cy="24466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4088436" y="3638157"/>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31653</TotalTime>
  <Words>1047</Words>
  <Application>Microsoft Office PowerPoint</Application>
  <PresentationFormat>Widescreen</PresentationFormat>
  <Paragraphs>383</Paragraphs>
  <Slides>41</Slides>
  <Notes>7</Notes>
  <HiddenSlides>2</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41</vt:i4>
      </vt:variant>
    </vt:vector>
  </HeadingPairs>
  <TitlesOfParts>
    <vt:vector size="64"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Lab time!</vt:lpstr>
      <vt:lpstr>Lab time!</vt:lpstr>
      <vt:lpstr>Getting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169</cp:revision>
  <dcterms:modified xsi:type="dcterms:W3CDTF">2018-08-02T11:06:20Z</dcterms:modified>
</cp:coreProperties>
</file>